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8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5FDBC-5F1A-4EC8-8FD2-06124890334D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2B3C-C410-4CB7-8FE5-8B17689B83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9821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5FDBC-5F1A-4EC8-8FD2-06124890334D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2B3C-C410-4CB7-8FE5-8B17689B83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3417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5FDBC-5F1A-4EC8-8FD2-06124890334D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2B3C-C410-4CB7-8FE5-8B17689B83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9299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5FDBC-5F1A-4EC8-8FD2-06124890334D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2B3C-C410-4CB7-8FE5-8B17689B83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9558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5FDBC-5F1A-4EC8-8FD2-06124890334D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2B3C-C410-4CB7-8FE5-8B17689B83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6191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5FDBC-5F1A-4EC8-8FD2-06124890334D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2B3C-C410-4CB7-8FE5-8B17689B83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73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5FDBC-5F1A-4EC8-8FD2-06124890334D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2B3C-C410-4CB7-8FE5-8B17689B83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0337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5FDBC-5F1A-4EC8-8FD2-06124890334D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2B3C-C410-4CB7-8FE5-8B17689B83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9179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5FDBC-5F1A-4EC8-8FD2-06124890334D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2B3C-C410-4CB7-8FE5-8B17689B83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3282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5FDBC-5F1A-4EC8-8FD2-06124890334D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2B3C-C410-4CB7-8FE5-8B17689B83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8747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5FDBC-5F1A-4EC8-8FD2-06124890334D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2B3C-C410-4CB7-8FE5-8B17689B83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3027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5FDBC-5F1A-4EC8-8FD2-06124890334D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82B3C-C410-4CB7-8FE5-8B17689B83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2281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4724400" y="1943100"/>
            <a:ext cx="4227279" cy="48218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0" y="3755"/>
            <a:ext cx="9144000" cy="42429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System </a:t>
            </a:r>
            <a:r>
              <a:rPr kumimoji="1"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Configuration </a:t>
            </a:r>
            <a:r>
              <a:rPr kumimoji="1"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Diagram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ja-JP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SP NAME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kumimoji="1" lang="ja-JP" alt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3316342" y="3810406"/>
            <a:ext cx="1876313" cy="938163"/>
            <a:chOff x="3608442" y="3810406"/>
            <a:chExt cx="1876313" cy="938163"/>
          </a:xfrm>
        </p:grpSpPr>
        <p:pic>
          <p:nvPicPr>
            <p:cNvPr id="17" name="図 1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4173493">
              <a:off x="4077517" y="3341331"/>
              <a:ext cx="938163" cy="1876313"/>
            </a:xfrm>
            <a:prstGeom prst="rect">
              <a:avLst/>
            </a:prstGeom>
          </p:spPr>
        </p:pic>
        <p:grpSp>
          <p:nvGrpSpPr>
            <p:cNvPr id="16" name="グループ化 15"/>
            <p:cNvGrpSpPr/>
            <p:nvPr/>
          </p:nvGrpSpPr>
          <p:grpSpPr>
            <a:xfrm>
              <a:off x="3850027" y="4012790"/>
              <a:ext cx="1393145" cy="533400"/>
              <a:chOff x="3869349" y="4012790"/>
              <a:chExt cx="1393145" cy="533400"/>
            </a:xfrm>
          </p:grpSpPr>
          <p:sp>
            <p:nvSpPr>
              <p:cNvPr id="14" name="フローチャート: 和接合 13"/>
              <p:cNvSpPr/>
              <p:nvPr/>
            </p:nvSpPr>
            <p:spPr>
              <a:xfrm>
                <a:off x="4213999" y="4012790"/>
                <a:ext cx="678446" cy="533400"/>
              </a:xfrm>
              <a:prstGeom prst="flowChartSummingJunction">
                <a:avLst/>
              </a:prstGeom>
              <a:solidFill>
                <a:srgbClr val="FFFF99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テキスト ボックス 14"/>
              <p:cNvSpPr txBox="1"/>
              <p:nvPr/>
            </p:nvSpPr>
            <p:spPr>
              <a:xfrm>
                <a:off x="3869349" y="4125600"/>
                <a:ext cx="139314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en-US" altLang="ja-JP" sz="1400" dirty="0"/>
                  <a:t>Internet</a:t>
                </a:r>
                <a:endParaRPr kumimoji="1" lang="ja-JP" altLang="en-US" sz="1400" dirty="0"/>
              </a:p>
            </p:txBody>
          </p:sp>
        </p:grpSp>
      </p:grpSp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3825310"/>
              </p:ext>
            </p:extLst>
          </p:nvPr>
        </p:nvGraphicFramePr>
        <p:xfrm>
          <a:off x="4597400" y="645612"/>
          <a:ext cx="4445000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45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55952"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</a:t>
                      </a:r>
                      <a:r>
                        <a:rPr kumimoji="1" lang="en-US" altLang="ja-JP" sz="1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</a:t>
                      </a:r>
                      <a:r>
                        <a:rPr kumimoji="1" lang="en-US" altLang="ja-JP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Building (Server Location):</a:t>
                      </a:r>
                      <a:endParaRPr kumimoji="1" lang="en-US" altLang="ja-JP" sz="100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kumimoji="1" lang="ja-JP" alt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55952"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Facility Management </a:t>
                      </a:r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Company</a:t>
                      </a:r>
                      <a:r>
                        <a:rPr kumimoji="1" lang="ja-JP" alt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：</a:t>
                      </a:r>
                      <a:endParaRPr kumimoji="1" lang="en-US" altLang="ja-JP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kumimoji="1" lang="en-US" altLang="ja-JP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9589"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Address:</a:t>
                      </a:r>
                    </a:p>
                    <a:p>
                      <a:endParaRPr kumimoji="1" lang="en-US" altLang="ja-JP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3" name="角丸四角形 2"/>
          <p:cNvSpPr/>
          <p:nvPr/>
        </p:nvSpPr>
        <p:spPr>
          <a:xfrm>
            <a:off x="4824616" y="2039750"/>
            <a:ext cx="793181" cy="28490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dirty="0" smtClean="0"/>
              <a:t>JAPAN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4331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22</Words>
  <Application>Microsoft Office PowerPoint</Application>
  <PresentationFormat>画面に合わせる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MS PGothic</vt:lpstr>
      <vt:lpstr>Arial</vt:lpstr>
      <vt:lpstr>Calibri</vt:lpstr>
      <vt:lpstr>Calibri Light</vt:lpstr>
      <vt:lpstr>Office テーマ</vt:lpstr>
      <vt:lpstr>PowerPoint プレゼンテーション</vt:lpstr>
    </vt:vector>
  </TitlesOfParts>
  <Company>NACCS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NACCS</dc:creator>
  <cp:lastModifiedBy>NACCS</cp:lastModifiedBy>
  <cp:revision>3</cp:revision>
  <dcterms:created xsi:type="dcterms:W3CDTF">2019-12-11T01:22:17Z</dcterms:created>
  <dcterms:modified xsi:type="dcterms:W3CDTF">2019-12-11T01:49:05Z</dcterms:modified>
</cp:coreProperties>
</file>